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0" r:id="rId6"/>
    <p:sldId id="264" r:id="rId7"/>
    <p:sldId id="263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18-06-2025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A2AF83-4112-42CC-5055-9EB2E390B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4310"/>
            <a:ext cx="12192000" cy="52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1DA31E-ABA7-FE34-6F76-11B031038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9839"/>
            <a:ext cx="12192000" cy="531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511173-0679-6D0C-4B9E-8B598BE44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2620962-323C-5907-9855-3AD81438C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187B02-98C2-5195-B84C-A3A6BEDA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E68881-C009-B637-4094-5B69B8247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8ED76A-C417-8942-01D3-5C39C8E45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23079C-46AC-8B47-BA53-42F5B84DE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73C2F0-2AD7-EBBD-69FC-DEBD6A09E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" y="1509104"/>
            <a:ext cx="12192000" cy="534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387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403</Words>
  <Application>Microsoft Office PowerPoint</Application>
  <PresentationFormat>Widescreen</PresentationFormat>
  <Paragraphs>40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Microsoft Sans Serif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Ritesh Zambare</cp:lastModifiedBy>
  <cp:revision>13</cp:revision>
  <dcterms:created xsi:type="dcterms:W3CDTF">2025-01-20T11:39:00Z</dcterms:created>
  <dcterms:modified xsi:type="dcterms:W3CDTF">2025-06-17T18:47:35Z</dcterms:modified>
</cp:coreProperties>
</file>

<file path=docProps/thumbnail.jpeg>
</file>